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5"/>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05" r:id="rId397"/>
    <p:sldId id="1018" r:id="rId398"/>
    <p:sldId id="1019" r:id="rId399"/>
    <p:sldId id="1020" r:id="rId400"/>
    <p:sldId id="643" r:id="rId401"/>
    <p:sldId id="375" r:id="rId402"/>
    <p:sldId id="847" r:id="rId403"/>
    <p:sldId id="848" r:id="rId404"/>
    <p:sldId id="640" r:id="rId405"/>
    <p:sldId id="641" r:id="rId406"/>
    <p:sldId id="648" r:id="rId407"/>
    <p:sldId id="649" r:id="rId408"/>
    <p:sldId id="650" r:id="rId409"/>
    <p:sldId id="651" r:id="rId410"/>
    <p:sldId id="652" r:id="rId411"/>
    <p:sldId id="653" r:id="rId412"/>
    <p:sldId id="386" r:id="rId413"/>
    <p:sldId id="654" r:id="rId414"/>
    <p:sldId id="655" r:id="rId415"/>
    <p:sldId id="656" r:id="rId416"/>
    <p:sldId id="397" r:id="rId417"/>
    <p:sldId id="657" r:id="rId418"/>
    <p:sldId id="1273" r:id="rId419"/>
    <p:sldId id="658" r:id="rId420"/>
    <p:sldId id="659" r:id="rId421"/>
    <p:sldId id="1072" r:id="rId422"/>
    <p:sldId id="285" r:id="rId423"/>
    <p:sldId id="286" r:id="rId424"/>
    <p:sldId id="1406" r:id="rId425"/>
    <p:sldId id="1409" r:id="rId426"/>
    <p:sldId id="1287" r:id="rId427"/>
    <p:sldId id="290" r:id="rId428"/>
    <p:sldId id="291" r:id="rId429"/>
    <p:sldId id="829" r:id="rId430"/>
    <p:sldId id="830" r:id="rId431"/>
    <p:sldId id="683" r:id="rId432"/>
    <p:sldId id="684" r:id="rId433"/>
    <p:sldId id="682" r:id="rId434"/>
    <p:sldId id="860" r:id="rId435"/>
    <p:sldId id="671" r:id="rId436"/>
    <p:sldId id="672" r:id="rId437"/>
    <p:sldId id="1385" r:id="rId438"/>
    <p:sldId id="673" r:id="rId439"/>
    <p:sldId id="674" r:id="rId440"/>
    <p:sldId id="1358" r:id="rId441"/>
    <p:sldId id="1392"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130" r:id="rId469"/>
    <p:sldId id="1203" r:id="rId470"/>
    <p:sldId id="1263" r:id="rId471"/>
    <p:sldId id="1265" r:id="rId472"/>
    <p:sldId id="305" r:id="rId473"/>
    <p:sldId id="1266" r:id="rId474"/>
    <p:sldId id="306" r:id="rId475"/>
    <p:sldId id="308" r:id="rId476"/>
    <p:sldId id="1131" r:id="rId477"/>
    <p:sldId id="1267" r:id="rId478"/>
    <p:sldId id="1132" r:id="rId479"/>
    <p:sldId id="1268" r:id="rId480"/>
    <p:sldId id="1133" r:id="rId481"/>
    <p:sldId id="313" r:id="rId482"/>
    <p:sldId id="1204" r:id="rId483"/>
    <p:sldId id="1134" r:id="rId484"/>
    <p:sldId id="1242" r:id="rId485"/>
    <p:sldId id="1289" r:id="rId486"/>
    <p:sldId id="1135" r:id="rId487"/>
    <p:sldId id="1136" r:id="rId488"/>
    <p:sldId id="1209" r:id="rId489"/>
    <p:sldId id="1269" r:id="rId490"/>
    <p:sldId id="1137" r:id="rId491"/>
    <p:sldId id="1270" r:id="rId492"/>
    <p:sldId id="1138" r:id="rId493"/>
    <p:sldId id="1139" r:id="rId494"/>
    <p:sldId id="1140" r:id="rId495"/>
    <p:sldId id="1078" r:id="rId496"/>
    <p:sldId id="1141" r:id="rId497"/>
    <p:sldId id="1142" r:id="rId498"/>
    <p:sldId id="1143" r:id="rId499"/>
    <p:sldId id="1388" r:id="rId500"/>
    <p:sldId id="1154" r:id="rId501"/>
    <p:sldId id="1144" r:id="rId502"/>
    <p:sldId id="1155" r:id="rId503"/>
    <p:sldId id="1145" r:id="rId504"/>
    <p:sldId id="1146" r:id="rId505"/>
    <p:sldId id="1147" r:id="rId506"/>
    <p:sldId id="1061" r:id="rId507"/>
    <p:sldId id="1062" r:id="rId508"/>
    <p:sldId id="1063" r:id="rId509"/>
    <p:sldId id="1253" r:id="rId510"/>
    <p:sldId id="1254" r:id="rId511"/>
    <p:sldId id="1255" r:id="rId512"/>
    <p:sldId id="1256" r:id="rId513"/>
    <p:sldId id="1257" r:id="rId514"/>
    <p:sldId id="1258" r:id="rId515"/>
    <p:sldId id="1259" r:id="rId516"/>
    <p:sldId id="1260" r:id="rId517"/>
    <p:sldId id="1261" r:id="rId518"/>
    <p:sldId id="1170" r:id="rId519"/>
    <p:sldId id="1064" r:id="rId520"/>
    <p:sldId id="1065" r:id="rId521"/>
    <p:sldId id="342" r:id="rId522"/>
    <p:sldId id="1067" r:id="rId523"/>
    <p:sldId id="1343" r:id="rId524"/>
    <p:sldId id="1068" r:id="rId525"/>
    <p:sldId id="727" r:id="rId526"/>
    <p:sldId id="728" r:id="rId527"/>
    <p:sldId id="781" r:id="rId528"/>
    <p:sldId id="1007" r:id="rId529"/>
    <p:sldId id="730" r:id="rId530"/>
    <p:sldId id="1264" r:id="rId531"/>
    <p:sldId id="1157" r:id="rId532"/>
    <p:sldId id="1158" r:id="rId533"/>
    <p:sldId id="775" r:id="rId534"/>
    <p:sldId id="354" r:id="rId535"/>
    <p:sldId id="735" r:id="rId536"/>
    <p:sldId id="738" r:id="rId537"/>
    <p:sldId id="774" r:id="rId538"/>
    <p:sldId id="737" r:id="rId539"/>
    <p:sldId id="740" r:id="rId540"/>
    <p:sldId id="968" r:id="rId541"/>
    <p:sldId id="969" r:id="rId542"/>
    <p:sldId id="1045" r:id="rId543"/>
    <p:sldId id="1382" r:id="rId544"/>
    <p:sldId id="986" r:id="rId545"/>
    <p:sldId id="427" r:id="rId546"/>
    <p:sldId id="688" r:id="rId547"/>
    <p:sldId id="689" r:id="rId548"/>
    <p:sldId id="731" r:id="rId549"/>
    <p:sldId id="732" r:id="rId550"/>
    <p:sldId id="758" r:id="rId551"/>
    <p:sldId id="759" r:id="rId552"/>
    <p:sldId id="1417" r:id="rId553"/>
    <p:sldId id="916" r:id="rId554"/>
    <p:sldId id="917" r:id="rId555"/>
    <p:sldId id="840" r:id="rId556"/>
    <p:sldId id="841" r:id="rId557"/>
    <p:sldId id="939" r:id="rId558"/>
    <p:sldId id="766" r:id="rId559"/>
    <p:sldId id="767" r:id="rId560"/>
    <p:sldId id="776" r:id="rId561"/>
    <p:sldId id="752" r:id="rId562"/>
    <p:sldId id="753" r:id="rId563"/>
    <p:sldId id="764" r:id="rId564"/>
    <p:sldId id="765" r:id="rId565"/>
    <p:sldId id="874" r:id="rId566"/>
    <p:sldId id="946" r:id="rId567"/>
    <p:sldId id="777" r:id="rId568"/>
    <p:sldId id="762" r:id="rId569"/>
    <p:sldId id="763" r:id="rId570"/>
    <p:sldId id="769" r:id="rId571"/>
    <p:sldId id="1398" r:id="rId572"/>
    <p:sldId id="770" r:id="rId573"/>
    <p:sldId id="873" r:id="rId574"/>
    <p:sldId id="875" r:id="rId575"/>
    <p:sldId id="1412" r:id="rId576"/>
    <p:sldId id="1069" r:id="rId577"/>
    <p:sldId id="943" r:id="rId578"/>
    <p:sldId id="755" r:id="rId579"/>
    <p:sldId id="754" r:id="rId580"/>
    <p:sldId id="670" r:id="rId581"/>
    <p:sldId id="1347"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778" r:id="rId598"/>
    <p:sldId id="779" r:id="rId599"/>
    <p:sldId id="834" r:id="rId600"/>
    <p:sldId id="780" r:id="rId601"/>
    <p:sldId id="833" r:id="rId602"/>
    <p:sldId id="783" r:id="rId603"/>
    <p:sldId id="880" r:id="rId604"/>
    <p:sldId id="881" r:id="rId605"/>
    <p:sldId id="879" r:id="rId606"/>
    <p:sldId id="866" r:id="rId607"/>
    <p:sldId id="1391" r:id="rId608"/>
    <p:sldId id="878" r:id="rId609"/>
    <p:sldId id="867" r:id="rId610"/>
    <p:sldId id="868" r:id="rId611"/>
    <p:sldId id="870" r:id="rId612"/>
    <p:sldId id="1241" r:id="rId613"/>
    <p:sldId id="1411" r:id="rId614"/>
    <p:sldId id="869" r:id="rId615"/>
    <p:sldId id="1341" r:id="rId616"/>
    <p:sldId id="1390" r:id="rId617"/>
    <p:sldId id="1342" r:id="rId618"/>
    <p:sldId id="1367" r:id="rId619"/>
    <p:sldId id="1377" r:id="rId620"/>
    <p:sldId id="1379" r:id="rId621"/>
    <p:sldId id="1368" r:id="rId622"/>
    <p:sldId id="1369" r:id="rId623"/>
    <p:sldId id="1380" r:id="rId624"/>
    <p:sldId id="1381" r:id="rId625"/>
    <p:sldId id="1370" r:id="rId626"/>
    <p:sldId id="1371" r:id="rId627"/>
    <p:sldId id="1372" r:id="rId628"/>
    <p:sldId id="1373" r:id="rId629"/>
    <p:sldId id="1374" r:id="rId630"/>
    <p:sldId id="1375" r:id="rId631"/>
    <p:sldId id="1033" r:id="rId632"/>
    <p:sldId id="1021" r:id="rId633"/>
    <p:sldId id="1022" r:id="rId634"/>
    <p:sldId id="1023" r:id="rId635"/>
    <p:sldId id="1024" r:id="rId636"/>
    <p:sldId id="1025" r:id="rId637"/>
    <p:sldId id="1027" r:id="rId638"/>
    <p:sldId id="1028" r:id="rId639"/>
    <p:sldId id="1029" r:id="rId640"/>
    <p:sldId id="1030" r:id="rId641"/>
    <p:sldId id="1032" r:id="rId642"/>
    <p:sldId id="1031" r:id="rId643"/>
    <p:sldId id="885" r:id="rId644"/>
    <p:sldId id="1074" r:id="rId645"/>
    <p:sldId id="976" r:id="rId646"/>
    <p:sldId id="933" r:id="rId647"/>
    <p:sldId id="954" r:id="rId648"/>
    <p:sldId id="788" r:id="rId649"/>
    <p:sldId id="988" r:id="rId650"/>
    <p:sldId id="1026" r:id="rId651"/>
    <p:sldId id="1106" r:id="rId652"/>
    <p:sldId id="858" r:id="rId653"/>
    <p:sldId id="1220" r:id="rId6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41C60C"/>
    <a:srgbClr val="840FF9"/>
    <a:srgbClr val="7E007E"/>
    <a:srgbClr val="39AE0A"/>
    <a:srgbClr val="164404"/>
    <a:srgbClr val="F63122"/>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a:t>
            </a:r>
            <a:r>
              <a:rPr lang="en-US" sz="4800">
                <a:solidFill>
                  <a:srgbClr val="DC525C"/>
                </a:solidFill>
                <a:latin typeface="Segoe UI Light" panose="020B0502040204020203" pitchFamily="34" charset="0"/>
                <a:cs typeface="Segoe UI Light" panose="020B0502040204020203" pitchFamily="34" charset="0"/>
              </a:rPr>
              <a:t>(is checks for)</a:t>
            </a:r>
            <a:endParaRPr lang="en-US" sz="4800" dirty="0">
              <a:solidFill>
                <a:srgbClr val="DC525C"/>
              </a:solidFill>
              <a:latin typeface="Segoe UI Light" panose="020B0502040204020203" pitchFamily="34" charset="0"/>
              <a:cs typeface="Segoe UI Light" panose="020B0502040204020203" pitchFamily="34" charset="0"/>
            </a:endParaRP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a:solidFill>
                  <a:schemeClr val="bg1">
                    <a:lumMod val="65000"/>
                  </a:schemeClr>
                </a:solidFill>
                <a:latin typeface="Arial" pitchFamily="34" charset="0"/>
                <a:cs typeface="Arial" pitchFamily="34" charset="0"/>
              </a:rPr>
              <a:t>item, </a:t>
            </a:r>
            <a:r>
              <a:rPr lang="en-IN" sz="3200" i="1">
                <a:solidFill>
                  <a:schemeClr val="bg1">
                    <a:lumMod val="65000"/>
                  </a:schemeClr>
                </a:solidFill>
                <a:latin typeface="Arial" pitchFamily="34" charset="0"/>
                <a:cs typeface="Arial" pitchFamily="34" charset="0"/>
              </a:rPr>
              <a:t>warehouse</a:t>
            </a:r>
            <a:r>
              <a:rPr lang="en-IN" sz="3200">
                <a:latin typeface="Liberation Mono"/>
              </a:rPr>
              <a:t> </a:t>
            </a:r>
            <a:r>
              <a:rPr lang="en-IN" sz="3200" i="1">
                <a:solidFill>
                  <a:schemeClr val="bg1">
                    <a:lumMod val="65000"/>
                  </a:schemeClr>
                </a:solidFill>
                <a:latin typeface="Arial" pitchFamily="34" charset="0"/>
                <a:cs typeface="Arial" pitchFamily="34" charset="0"/>
              </a:rPr>
              <a:t>,</a:t>
            </a:r>
            <a:r>
              <a:rPr lang="en-IN" sz="3200">
                <a:latin typeface="Liberation Mono"/>
              </a:rPr>
              <a:t> </a:t>
            </a:r>
            <a:r>
              <a:rPr lang="en-US" sz="3200" i="1">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39634</TotalTime>
  <Words>61106</Words>
  <Application>Microsoft Office PowerPoint</Application>
  <PresentationFormat>Widescreen</PresentationFormat>
  <Paragraphs>7705</Paragraphs>
  <Slides>653</Slides>
  <Notes>33</Notes>
  <HiddenSlides>139</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653</vt:i4>
      </vt:variant>
    </vt:vector>
  </HeadingPairs>
  <TitlesOfParts>
    <vt:vector size="690"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Helvetica Neue</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9140</cp:revision>
  <dcterms:created xsi:type="dcterms:W3CDTF">2015-10-09T06:09:34Z</dcterms:created>
  <dcterms:modified xsi:type="dcterms:W3CDTF">2021-10-23T10:03:02Z</dcterms:modified>
</cp:coreProperties>
</file>